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sldIdLst>
    <p:sldId id="293" r:id="rId5"/>
    <p:sldId id="298" r:id="rId6"/>
    <p:sldId id="296" r:id="rId7"/>
    <p:sldId id="303" r:id="rId8"/>
    <p:sldId id="299" r:id="rId9"/>
    <p:sldId id="300" r:id="rId10"/>
    <p:sldId id="304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508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49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28016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318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698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146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4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5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9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2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2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6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2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15-Jun-23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5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15-Jun-23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9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317" y="29674"/>
            <a:ext cx="1219198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92108-BEA2-00CB-8017-4FA7F6D31EEB}"/>
              </a:ext>
            </a:extLst>
          </p:cNvPr>
          <p:cNvSpPr/>
          <p:nvPr/>
        </p:nvSpPr>
        <p:spPr>
          <a:xfrm>
            <a:off x="4662312" y="1481220"/>
            <a:ext cx="6665844" cy="42406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5AD4D-7EBD-2D22-5C2D-C5BEE3672D8B}"/>
              </a:ext>
            </a:extLst>
          </p:cNvPr>
          <p:cNvSpPr txBox="1"/>
          <p:nvPr/>
        </p:nvSpPr>
        <p:spPr>
          <a:xfrm>
            <a:off x="5367130" y="2054087"/>
            <a:ext cx="5433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50000"/>
                  </a:schemeClr>
                </a:solidFill>
              </a:rPr>
              <a:t>MooMarket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CDAF5-BD1C-D244-7FC5-67FBB5BAA2DF}"/>
              </a:ext>
            </a:extLst>
          </p:cNvPr>
          <p:cNvSpPr txBox="1"/>
          <p:nvPr/>
        </p:nvSpPr>
        <p:spPr>
          <a:xfrm>
            <a:off x="5579165" y="3429000"/>
            <a:ext cx="52213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1905009,1905010,1905020,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1905021,1805017,1805066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CA8F-9813-C672-52AF-691DA7B6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29" y="231913"/>
            <a:ext cx="10353761" cy="106017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E03A-4577-A72A-1E7E-5CDCE13C9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774" y="1431235"/>
            <a:ext cx="7540487" cy="50623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Welcome to our presentation on the web platform for selling cattle and meat.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Any firm must have an online presence in the current digital era. This platform gives cattle and beef vendors a way to reach a larger audience and run their businesses more effectively.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Our site has an intuitive user interface that makes the purchasing and selling process easier. It is intended to speed up, simplify, and increase the security of transactions.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Buyers and sellers can communicate with one another on our platform from any location in the world.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065DD-AF57-F721-FACA-BAD254FF85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7809" y="1669775"/>
            <a:ext cx="4057768" cy="4426225"/>
          </a:xfrm>
        </p:spPr>
      </p:pic>
    </p:spTree>
    <p:extLst>
      <p:ext uri="{BB962C8B-B14F-4D97-AF65-F5344CB8AC3E}">
        <p14:creationId xmlns:p14="http://schemas.microsoft.com/office/powerpoint/2010/main" val="137572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C5A5-5D46-7FDF-F586-47E58937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D24594-7E33-0D4D-ACDF-CE25B671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3339" y="2252870"/>
            <a:ext cx="3511827" cy="39955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F4893-A9E9-0A18-2B67-397EAB476076}"/>
              </a:ext>
            </a:extLst>
          </p:cNvPr>
          <p:cNvSpPr txBox="1"/>
          <p:nvPr/>
        </p:nvSpPr>
        <p:spPr>
          <a:xfrm>
            <a:off x="781273" y="2097881"/>
            <a:ext cx="7090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For creating the Cattle and Meat Selling web platform is to provide a better solution for sellers and buyers in the meat industry.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We believe that our platform can make a positive impact on the global meat market by providing a more efficient, transparent, and secure marketplace.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We are motivated by the potential for growth and expansion, as well as the opportunity to make a positive impact on the lives of farmers and consumers 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172082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4AFD-479F-40C3-1237-977290E0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1" cy="384313"/>
          </a:xfrm>
        </p:spPr>
        <p:txBody>
          <a:bodyPr>
            <a:normAutofit fontScale="90000"/>
          </a:bodyPr>
          <a:lstStyle/>
          <a:p>
            <a:r>
              <a:rPr lang="en-US" dirty="0"/>
              <a:t>Why use Web portal?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2530-E2AA-CDE2-A5E3-2DD734196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086677"/>
            <a:ext cx="6957996" cy="54665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Sellers are limited to local buyers, which restricts their potential customer base.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The process of finding buyers is time-consuming and often involves middlemen, resulting in higher costs for sellers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There is no guarantee of payment or quality control, which can lead to disputes and loss of revenue.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D0E8F-3D63-120A-1E15-4666C42997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28069" y="1086678"/>
            <a:ext cx="3703637" cy="5466522"/>
          </a:xfrm>
        </p:spPr>
      </p:pic>
    </p:spTree>
    <p:extLst>
      <p:ext uri="{BB962C8B-B14F-4D97-AF65-F5344CB8AC3E}">
        <p14:creationId xmlns:p14="http://schemas.microsoft.com/office/powerpoint/2010/main" val="171329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F978-4074-9C56-BE31-E90A3439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1E7AA3-3BD1-3C4B-A396-4B3AFFFE8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3" y="2088319"/>
            <a:ext cx="5476458" cy="38653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2BC7A20-110D-4C59-45E8-0606534DE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15281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356067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BB89-2837-1B82-51E0-A2B9594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r>
              <a:rPr lang="en-US" dirty="0" err="1"/>
              <a:t>desrciptions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386804F-80FF-3C50-2780-7EB1E0FE1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9113" y="2087563"/>
            <a:ext cx="3703637" cy="370363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9D0675-257A-385D-49A2-20CD6EAECD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15281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325198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3336-8D10-6AF6-47D4-774B5B5D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ADB7117-820D-970B-03F0-61B646AD0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322" y="2087562"/>
            <a:ext cx="4734234" cy="416083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D1E601-FC1B-0E2A-8306-7521DAAD79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15281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251597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8163-573D-DEEE-69B8-328007D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9270"/>
            <a:ext cx="10353761" cy="848139"/>
          </a:xfrm>
        </p:spPr>
        <p:txBody>
          <a:bodyPr/>
          <a:lstStyle/>
          <a:p>
            <a:r>
              <a:rPr lang="en-US" dirty="0"/>
              <a:t>Future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E1AA-F1DF-4CD3-4829-44604E7D8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02" y="967410"/>
            <a:ext cx="8001827" cy="54201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Virtual Reality (VR) Experience: Provide immersive experiences for customers. This could include virtual tours of cattle farms, meat processing facilities, and tanneries, allowing customers to gain a deeper understanding of the production process and make more informed purchasing decisions.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3D Visualizations of Tanning Process: Utilize 3D animations or visualizations to showcase the tanning process from start to finish. Customers can gain a better understanding of the intricate steps involved in transforming raw hides into finished leather products.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IoT Integration for Real-Time Tracking: Integrate IoT (Internet of Things) devices, such as RFID tags or sensors, to track the temperature, humidity, and other environmental conditions of meat products during transportation. Customers can access real-time data to ensure the freshness and quality of the products they purchase.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CC0E80-8FD4-D9CE-6DA5-05C812E45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79861" y="1126435"/>
            <a:ext cx="3703637" cy="4929808"/>
          </a:xfrm>
        </p:spPr>
      </p:pic>
    </p:spTree>
    <p:extLst>
      <p:ext uri="{BB962C8B-B14F-4D97-AF65-F5344CB8AC3E}">
        <p14:creationId xmlns:p14="http://schemas.microsoft.com/office/powerpoint/2010/main" val="147382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8047-90BD-6710-A801-1CC33AED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28E0-CD5E-A7E5-60CA-90F5988FA1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C58EC-F68F-6F4A-51A7-5D54224AC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3357" y="2087563"/>
            <a:ext cx="3703637" cy="4160837"/>
          </a:xfrm>
        </p:spPr>
      </p:pic>
    </p:spTree>
    <p:extLst>
      <p:ext uri="{BB962C8B-B14F-4D97-AF65-F5344CB8AC3E}">
        <p14:creationId xmlns:p14="http://schemas.microsoft.com/office/powerpoint/2010/main" val="233689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255</TotalTime>
  <Words>395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Rockwell</vt:lpstr>
      <vt:lpstr>Wingdings</vt:lpstr>
      <vt:lpstr>Damask</vt:lpstr>
      <vt:lpstr>PowerPoint Presentation</vt:lpstr>
      <vt:lpstr>Introduction</vt:lpstr>
      <vt:lpstr>Motivation</vt:lpstr>
      <vt:lpstr>Why use Web portal?</vt:lpstr>
      <vt:lpstr>Modules</vt:lpstr>
      <vt:lpstr>Features desrciptions</vt:lpstr>
      <vt:lpstr>PowerPoint Presentation</vt:lpstr>
      <vt:lpstr>Future Opportunities</vt:lpstr>
      <vt:lpstr>Summmary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MooMarket</dc:title>
  <dc:creator>1905010 - Md. Muhaiminul Islam Nafi</dc:creator>
  <cp:lastModifiedBy>1905010 - Md. Muhaiminul Islam Nafi</cp:lastModifiedBy>
  <cp:revision>3</cp:revision>
  <dcterms:created xsi:type="dcterms:W3CDTF">2023-06-15T14:27:31Z</dcterms:created>
  <dcterms:modified xsi:type="dcterms:W3CDTF">2023-06-15T18:43:01Z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